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72" r:id="rId4"/>
    <p:sldId id="261" r:id="rId5"/>
    <p:sldId id="265" r:id="rId6"/>
    <p:sldId id="267" r:id="rId7"/>
    <p:sldId id="270" r:id="rId8"/>
    <p:sldId id="271" r:id="rId9"/>
    <p:sldId id="273" r:id="rId10"/>
    <p:sldId id="269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56E04-1093-45AA-BA79-DD89D94AA6BA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30F71-7A67-4C58-B7F4-D2C9457A52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98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E28C-B005-44D3-8B36-3356B3426FAF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0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7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85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09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55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6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22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29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5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9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6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16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B334-1C98-479C-B71B-4714F2B9FC33}" type="datetimeFigureOut">
              <a:rPr lang="hu-HU" smtClean="0"/>
              <a:t>2018.02.05.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8965-FDF6-46D0-8A1E-84A84E000F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4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Hadtudományi Társaság </a:t>
            </a:r>
            <a:b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Debreceni Tagozata</a:t>
            </a: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544644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Hadisír Gondozás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Hősök Emlékezete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Éves Beszámoló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2017.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17374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www.bocskaidandar.hu/new/images/2016/04_aprilis/ht_konferencia/t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6" y="3717032"/>
            <a:ext cx="18293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petozsol\Desktop\Fotók\hadisírgondozás\DSCF9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3" y="555646"/>
            <a:ext cx="2081819" cy="15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honvedelem.hu/files/9/64618/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86" y="3817372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Futással és konferenciával emlékeztek Debrecenben a hősökre – fotókk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6" y="5530448"/>
            <a:ext cx="2288848" cy="11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35" y="519514"/>
            <a:ext cx="2098561" cy="15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9" y="5530448"/>
            <a:ext cx="1354235" cy="11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6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 Hadtudományi Társaság </a:t>
            </a:r>
            <a:br>
              <a:rPr lang="hu-HU" dirty="0"/>
            </a:br>
            <a:r>
              <a:rPr lang="hu-HU" dirty="0"/>
              <a:t>Debreceni Tagozata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/>
              <a:t>JÖVŐKÉP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/>
              <a:t>EGYÜTTMŰKÖDÉS </a:t>
            </a:r>
          </a:p>
          <a:p>
            <a:pPr marL="0" indent="0" algn="ctr">
              <a:buNone/>
            </a:pPr>
            <a:r>
              <a:rPr lang="hu-HU" b="1" dirty="0" smtClean="0"/>
              <a:t>HADISÍRGONDOZÁS</a:t>
            </a:r>
          </a:p>
          <a:p>
            <a:pPr marL="0" indent="0" algn="ctr">
              <a:buNone/>
            </a:pPr>
            <a:r>
              <a:rPr lang="hu-HU" b="1" dirty="0" smtClean="0"/>
              <a:t>BIZTONSÁGPOLITIKA</a:t>
            </a:r>
          </a:p>
          <a:p>
            <a:pPr marL="0" indent="0" algn="ctr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088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Honvéd Temető Gondozás és Ünnepségek - egész évben zajló munkálatok, megemlékezések a HKK növendékeivel és testvériskoláival közösen</a:t>
            </a:r>
            <a:endParaRPr lang="hu-H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229831" cy="167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kratochvil.hu/images/2015/cikk-kepek/megemlekezes_201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7" y="4873079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kratochvil.hu/images/2015/cikk-kepek/megemlekezes_2015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84" y="206084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etozsol\Desktop\Fotók\hadisírgondozás\DSCF9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etozsol\Desktop\Képek 2017 galaxy\KépekGalaxi2017 1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95663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petozsol\Desktop\Képek 2017 galaxy\KépekGalaxi2017 11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4" y="2072572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CSODÁLATOS CAPORETTO – KONFERENCIA – 2017. 05. 04.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246910" cy="21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6" y="3762911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16016" y="1700808"/>
            <a:ext cx="3656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Rendhagyóan kezdődött a rendezvény: a csepergő eső ellenére futva tette meg a honvédtemetőtől az egyetem főépületéig tartó távot néhány önkéntes. Ők, akárcsak a konferencia résztvevői a </a:t>
            </a:r>
            <a:r>
              <a:rPr lang="hu-H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caporettói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áttörésre, más néven a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isonzói csatára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emlékeztek, ami száz évvel ezelőtt, 1917. októberében zajlott le.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7544" y="4221088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Ennek a csatának a végén sikerült a rendkívül hosszú és kiterjedt arcvonalat lerövidíteni, ezzel mintegy kimozdítani az állóháborút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abból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elkeseredett és reménytelen küzdelemből, amivé az fajult és alakult – magyarázta </a:t>
            </a:r>
            <a:r>
              <a:rPr lang="hu-H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Tömböl</a:t>
            </a:r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László, a Magyar Hadtudományi Társaság elnöke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8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B050"/>
                </a:solidFill>
              </a:rPr>
              <a:t>CSODÁLATOS </a:t>
            </a:r>
            <a:r>
              <a:rPr lang="hu-HU" dirty="0" smtClean="0">
                <a:solidFill>
                  <a:srgbClr val="00B050"/>
                </a:solidFill>
              </a:rPr>
              <a:t>CAPORETTO </a:t>
            </a:r>
            <a:r>
              <a:rPr lang="hu-HU" dirty="0">
                <a:solidFill>
                  <a:srgbClr val="00B050"/>
                </a:solidFill>
              </a:rPr>
              <a:t>- KONFERENCIA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00400" cy="27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7571"/>
            <a:ext cx="4033062" cy="273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23928" y="1484784"/>
            <a:ext cx="4825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Benkő Tibor vezérezredes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ismertette a mai Magyar Honvédség feladatrendszerét, hazai és nemzetközi szerepvállalását. A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Honvéd Vezérkar főnök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prezentációjában kitért a Magyar Honvédség és a társadalom kapcsolatára, szervezeti egységeire, valamint a honvédelmet és a szövetségi rendszert érintő feladatokra.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3528" y="465313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konferenciát a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Debreceni Egyetem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Hadtudományi Társaság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Debrecen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városa, valamint  az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 5. Bocskai István Lövészdandár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közös szervezésében rendezték meg. </a:t>
            </a:r>
          </a:p>
        </p:txBody>
      </p:sp>
    </p:spTree>
    <p:extLst>
      <p:ext uri="{BB962C8B-B14F-4D97-AF65-F5344CB8AC3E}">
        <p14:creationId xmlns:p14="http://schemas.microsoft.com/office/powerpoint/2010/main" val="4651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B050"/>
                </a:solidFill>
              </a:rPr>
              <a:t>CSODÁLATOS </a:t>
            </a:r>
            <a:r>
              <a:rPr lang="hu-HU" dirty="0" smtClean="0">
                <a:solidFill>
                  <a:srgbClr val="00B050"/>
                </a:solidFill>
              </a:rPr>
              <a:t>CAPORETTO </a:t>
            </a:r>
            <a:r>
              <a:rPr lang="hu-HU" dirty="0">
                <a:solidFill>
                  <a:srgbClr val="00B050"/>
                </a:solidFill>
              </a:rPr>
              <a:t>- KONFERENCIA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6" y="1569298"/>
            <a:ext cx="1872208" cy="6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63" y="1569298"/>
            <a:ext cx="1238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3" y="3717032"/>
            <a:ext cx="90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3" y="2580454"/>
            <a:ext cx="81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7" y="5627561"/>
            <a:ext cx="1238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55283"/>
            <a:ext cx="1238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30" y="1563214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29" y="5556124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01" y="3603740"/>
            <a:ext cx="781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37" y="1566106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52" y="2600636"/>
            <a:ext cx="86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17" y="5772376"/>
            <a:ext cx="1238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64" y="5536233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61" y="1545485"/>
            <a:ext cx="828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77" y="1545485"/>
            <a:ext cx="81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477" y="473967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83645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7" y="4695049"/>
            <a:ext cx="1123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54457" y="2492895"/>
            <a:ext cx="6063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konferencia további előadói voltak: 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Ruszin Romulusz dandártábornok</a:t>
            </a:r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az 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 5. Bocskai István Lövészdandár parancsnoka</a:t>
            </a:r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Kovács Vilmos ezredes, a HM Hadtörténeti Intézet és Múzeum parancsnoka; dr. Lippai Péter ezredes, az MH 5. Bocskai István Lövészdandár parancsnokhelyettese; </a:t>
            </a:r>
            <a:r>
              <a:rPr lang="hu-H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Maruzs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Roland alezredes, a Hadtörténeti Intézet és Múzeum kiemelt főtisztje; dr. Négyesi Lajos nyugállományú alezredes, hadtörténész, a HM Kegyeleti Diplomáciáért Felelős Miniszteri biztos belföldi referense; Kiss Róbert zászlós, az MH 5. Bocskai István Lövészdandár 39. Lövészzászlóalj </a:t>
            </a:r>
            <a:r>
              <a:rPr lang="hu-H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vezénylőzászlósa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dr. Kaló József a NKE Hadtudományi és Honvédtisztképző Kar egyetemi adjunktusa; dr. Barta Róbert egyetemi docens, a Debreceni Egyetem, Egyetemes Történeti Tanszék vezetője; dr. </a:t>
            </a:r>
            <a:r>
              <a:rPr lang="hu-H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Keményfi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Róbert egyetemi tanár; </a:t>
            </a:r>
            <a:r>
              <a:rPr lang="hu-H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Zeljko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Cimpric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Kobaridi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Múzeum igazgatóhelyettese és Marco </a:t>
            </a:r>
            <a:r>
              <a:rPr lang="hu-H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Mantini</a:t>
            </a:r>
            <a:r>
              <a:rPr lang="hu-H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történész. </a:t>
            </a:r>
          </a:p>
        </p:txBody>
      </p:sp>
    </p:spTree>
    <p:extLst>
      <p:ext uri="{BB962C8B-B14F-4D97-AF65-F5344CB8AC3E}">
        <p14:creationId xmlns:p14="http://schemas.microsoft.com/office/powerpoint/2010/main" val="99009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Honvédelmi Hadisírgondozó Kadét Tábor Csobánkán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04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45816"/>
            <a:ext cx="1152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645816"/>
            <a:ext cx="104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45816"/>
            <a:ext cx="981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70" y="1645816"/>
            <a:ext cx="1114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095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" y="4149080"/>
            <a:ext cx="1095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" y="5373216"/>
            <a:ext cx="1095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73216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73216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36" y="5373216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25" y="2924944"/>
            <a:ext cx="1181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2" y="4151389"/>
            <a:ext cx="1228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95" y="5329343"/>
            <a:ext cx="1181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35696" y="2492895"/>
            <a:ext cx="5256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Alapvető harcászati feladatok végrehajtásával és a </a:t>
            </a:r>
            <a:r>
              <a:rPr lang="hu-H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hadisírgondozással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ismerkednek azok az általános és középiskolás tanulók, akik a Magyar Honvédség idei első, az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 Hadkiegészítő, Felkészítő és Kiképző Parancsnokság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által szervezett honvédelmi táborán 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vettek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részt. Az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 Altiszti Akadémia Csobánka Harcászati Kiképzőbázisán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vakációzó fiatalok elméleti és gyakorlati feladatokkal egyaránt megküzdhettek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Parancsnokhelyettesként Dr. Pető Zsolt Csaba tevékenykedett 2017. június 10-14-ig,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adtudományi és hadisírgondozói előadások megtartása mellett.</a:t>
            </a:r>
            <a:endParaRPr lang="hu-H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50"/>
                </a:solidFill>
              </a:rPr>
              <a:t>I. VH Veszteségkutatás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2545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7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00B050"/>
                </a:solidFill>
              </a:rPr>
              <a:t>I. VH Veszteségkutatás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Veszteségkutató</a:t>
            </a:r>
            <a:r>
              <a:rPr lang="hu-H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Pedagógiai Program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kidolgozása (Csákvári Sándor, MHTT DT tag)</a:t>
            </a:r>
          </a:p>
          <a:p>
            <a:pPr marL="0" indent="0" algn="just"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(forráskutatás, adatfeldolgozás, terepgyakorlat)</a:t>
            </a:r>
          </a:p>
          <a:p>
            <a:pPr marL="0" indent="0" algn="just">
              <a:buNone/>
            </a:pP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-Balmazújvárosi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igitális </a:t>
            </a:r>
            <a:r>
              <a:rPr lang="hu-H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eszteségtár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kidolgozása balmazújvárosi gimnáziumi tanulók kutatómunkájával. Az 1940-es évek óta készülő információs bázis bővítése. (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Csákvári Sándor, </a:t>
            </a:r>
            <a:r>
              <a:rPr lang="hu-H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MHTT DT tag, </a:t>
            </a:r>
            <a:r>
              <a:rPr lang="hu-H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Martinkovics</a:t>
            </a:r>
            <a:r>
              <a:rPr lang="hu-H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Katalin, MHTT DT titkár, Pál István, őrnagy, 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MHTT DT </a:t>
            </a:r>
            <a:r>
              <a:rPr lang="hu-H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tag)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-”Tiszteletadás napja” című balmazújvárosi program keretein belül </a:t>
            </a:r>
            <a:r>
              <a:rPr lang="hu-H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udományos </a:t>
            </a:r>
            <a:r>
              <a:rPr lang="hu-H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iákkonferencia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szervezése, melyen Dr. Simicskó István honvédelmi miniszter úr is részt vett 2017. november 3-án.</a:t>
            </a:r>
          </a:p>
          <a:p>
            <a:pPr marL="0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9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rgbClr val="00B050"/>
                </a:solidFill>
              </a:rPr>
              <a:t>Hadisírgondozás</a:t>
            </a:r>
            <a:r>
              <a:rPr lang="hu-HU" dirty="0" smtClean="0">
                <a:solidFill>
                  <a:srgbClr val="00B050"/>
                </a:solidFill>
              </a:rPr>
              <a:t> HBM</a:t>
            </a:r>
            <a:br>
              <a:rPr lang="hu-HU" dirty="0" smtClean="0">
                <a:solidFill>
                  <a:srgbClr val="00B050"/>
                </a:solidFill>
              </a:rPr>
            </a:br>
            <a:r>
              <a:rPr lang="hu-HU" dirty="0" smtClean="0">
                <a:solidFill>
                  <a:srgbClr val="00B050"/>
                </a:solidFill>
              </a:rPr>
              <a:t>Konferencia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-2017. október 26-n Takács Attila dandártábornok úr, az MH HFKP parancsnoka konferenciát hívott össze a debreceni MH II. KIKNYP előadótermében a HBM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hadisírgondozás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jelenéről, jövőjéről.</a:t>
            </a:r>
          </a:p>
          <a:p>
            <a:pPr marL="0" indent="0" algn="just">
              <a:buNone/>
            </a:pP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-Holló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József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nyá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ezérőrnagy úr elnöklete mellett képviseltette magát Debrecen város önkormányzata 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Komolay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Szabolcs alpolgármester), jelen volt Ruszin Romulusz dandártábornok, a MH 5. Bocskai István Lövészdandár parancsnoka. A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 HFKP 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parancsnokát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Demeter Attila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alezredes, a parancsnokság Társadalmi Kapcsolatok és Hadisírgondozó Osztály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osztályvezető-helyettese képviselte, valamint előadóként részt vett az eseményen Farkas Gábor százados, Csákvári Sándor kutató, továbbá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Berkecz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Gábor HKK igazgató, Nagy Zoltán ezredes, az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 II. KIKNYP 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parancsnoka.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754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658</Words>
  <Application>Microsoft Office PowerPoint</Application>
  <PresentationFormat>Diavetítés a képernyőre (4:3 oldalarány)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Magyar Hadtudományi Társaság  Debreceni Tagozata</vt:lpstr>
      <vt:lpstr>Honvéd Temető Gondozás és Ünnepségek - egész évben zajló munkálatok, megemlékezések a HKK növendékeivel és testvériskoláival közösen</vt:lpstr>
      <vt:lpstr>CSODÁLATOS CAPORETTO – KONFERENCIA – 2017. 05. 04.</vt:lpstr>
      <vt:lpstr>CSODÁLATOS CAPORETTO - KONFERENCIA</vt:lpstr>
      <vt:lpstr>CSODÁLATOS CAPORETTO - KONFERENCIA</vt:lpstr>
      <vt:lpstr>Honvédelmi Hadisírgondozó Kadét Tábor Csobánkán</vt:lpstr>
      <vt:lpstr>I. VH Veszteségkutatás</vt:lpstr>
      <vt:lpstr>I. VH Veszteségkutatás</vt:lpstr>
      <vt:lpstr>Hadisírgondozás HBM Konferencia</vt:lpstr>
      <vt:lpstr>Magyar Hadtudományi Társaság  Debreceni Tagozata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Hadtudományi Társaság  Debreceni Tagozata</dc:title>
  <dc:creator>Dr. Pető Zsolt</dc:creator>
  <cp:lastModifiedBy>kissnepe</cp:lastModifiedBy>
  <cp:revision>19</cp:revision>
  <dcterms:created xsi:type="dcterms:W3CDTF">2018-01-30T15:22:47Z</dcterms:created>
  <dcterms:modified xsi:type="dcterms:W3CDTF">2018-02-05T08:43:32Z</dcterms:modified>
</cp:coreProperties>
</file>